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sldIdLst>
    <p:sldId id="256" r:id="rId2"/>
    <p:sldId id="257" r:id="rId3"/>
    <p:sldId id="269" r:id="rId4"/>
    <p:sldId id="281" r:id="rId5"/>
    <p:sldId id="278" r:id="rId6"/>
    <p:sldId id="262" r:id="rId7"/>
    <p:sldId id="261" r:id="rId8"/>
    <p:sldId id="258" r:id="rId9"/>
    <p:sldId id="259" r:id="rId10"/>
    <p:sldId id="26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0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4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8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6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7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5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1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9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8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3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7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o@d.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okkkkk@lkkkkk.ulhhhhhhh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&#1072;&#1087;&#1087;&#1088;&#1088;&#1088;okkkkk@lkkkkk.ulhhhhhhh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lose-up of plant leaves">
            <a:extLst>
              <a:ext uri="{FF2B5EF4-FFF2-40B4-BE49-F238E27FC236}">
                <a16:creationId xmlns:a16="http://schemas.microsoft.com/office/drawing/2014/main" id="{4BD9AF19-3298-CF46-2734-EFFC3E2F4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661" r="-1" b="1406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81A80-0D87-A961-7009-B4E2E7F66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Positive and Negative Testing</a:t>
            </a:r>
            <a:br>
              <a:rPr lang="en-GB" dirty="0"/>
            </a:br>
            <a:endParaRPr lang="en-UA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2074F-D6DA-C2FF-518C-F01BE20C2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endParaRPr lang="en-UA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46B1-1976-66B3-0B12-4D5C86CC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3100" b="0" i="0" dirty="0">
                <a:effectLst/>
                <a:latin typeface="Arial" panose="020B0604020202020204" pitchFamily="34" charset="0"/>
              </a:rPr>
              <a:t>Type the incorrect email and the incorrect password.</a:t>
            </a:r>
            <a:br>
              <a:rPr lang="en-GB" sz="3100" b="0" i="0" dirty="0">
                <a:effectLst/>
                <a:latin typeface="Arial" panose="020B0604020202020204" pitchFamily="34" charset="0"/>
              </a:rPr>
            </a:br>
            <a:r>
              <a:rPr lang="en-GB" sz="3100" b="0" i="0" dirty="0">
                <a:effectLst/>
                <a:latin typeface="Arial" panose="020B0604020202020204" pitchFamily="34" charset="0"/>
              </a:rPr>
              <a:t>The error message appeared</a:t>
            </a:r>
            <a:r>
              <a:rPr lang="uk-UA" sz="3100" b="0" dirty="0"/>
              <a:t>.</a:t>
            </a:r>
            <a:br>
              <a:rPr lang="uk-UA" sz="3100" dirty="0"/>
            </a:br>
            <a:br>
              <a:rPr lang="en-US" sz="2800" dirty="0"/>
            </a:br>
            <a:endParaRPr lang="en-UA" sz="2800" b="0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6D10BF-C0B9-1B13-795E-BE79E48DE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13" y="1949450"/>
            <a:ext cx="9196373" cy="4195763"/>
          </a:xfrm>
        </p:spPr>
      </p:pic>
    </p:spTree>
    <p:extLst>
      <p:ext uri="{BB962C8B-B14F-4D97-AF65-F5344CB8AC3E}">
        <p14:creationId xmlns:p14="http://schemas.microsoft.com/office/powerpoint/2010/main" val="293239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F7F5-A8FF-4D45-251E-060EA899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the incorrect email(your password) and the incorrect password(your email).</a:t>
            </a:r>
            <a:b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24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873D12E-4B5D-CFF1-20DE-6C36BC107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284" y="1949450"/>
            <a:ext cx="9173431" cy="4195763"/>
          </a:xfrm>
        </p:spPr>
      </p:pic>
    </p:spTree>
    <p:extLst>
      <p:ext uri="{BB962C8B-B14F-4D97-AF65-F5344CB8AC3E}">
        <p14:creationId xmlns:p14="http://schemas.microsoft.com/office/powerpoint/2010/main" val="166352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6CC7-0455-6EF7-2FC8-7B84D80F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the incorrect email(&lt;script&gt;alert(123)&lt;/script&gt;) and the correct password.</a:t>
            </a:r>
            <a:b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24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uk-UA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800" b="0" i="0" dirty="0">
                <a:effectLst/>
                <a:latin typeface="Ubuntu" panose="020F0502020204030204" pitchFamily="34" charset="0"/>
              </a:rPr>
            </a:br>
            <a:endParaRPr lang="en-UA" sz="2800" dirty="0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278F95-AFA9-2D8F-59A3-17D2C374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130" y="1949450"/>
            <a:ext cx="9127739" cy="4195763"/>
          </a:xfrm>
        </p:spPr>
      </p:pic>
    </p:spTree>
    <p:extLst>
      <p:ext uri="{BB962C8B-B14F-4D97-AF65-F5344CB8AC3E}">
        <p14:creationId xmlns:p14="http://schemas.microsoft.com/office/powerpoint/2010/main" val="515519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79EA-2041-0D27-B253-B7A455DD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31470"/>
            <a:ext cx="10515600" cy="1325563"/>
          </a:xfrm>
        </p:spPr>
        <p:txBody>
          <a:bodyPr>
            <a:noAutofit/>
          </a:bodyPr>
          <a:lstStyle/>
          <a:p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Type the incorrect email(DROP TABLE user;) and the correct password.</a:t>
            </a: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It’s my </a:t>
            </a:r>
            <a:r>
              <a:rPr lang="en-GB" sz="2800" b="0" i="0" dirty="0" err="1">
                <a:effectLst/>
                <a:latin typeface="Arial" panose="020B0604020202020204" pitchFamily="34" charset="0"/>
              </a:rPr>
              <a:t>favorite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 website :)</a:t>
            </a:r>
            <a:endParaRPr lang="en-U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14FC-089A-6B02-B263-EEF8F73E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03576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7AA-A147-7E7C-05EF-73A7E3E9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  <a:t>Login new user with </a:t>
            </a: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 (5 characters with "." and "@")</a:t>
            </a:r>
            <a:b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o@d.u</a:t>
            </a:r>
            <a:b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Defect: The message isn't translated into English.</a:t>
            </a:r>
            <a:endParaRPr lang="en-UA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C841D0E-476B-89C7-483E-74103C81C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9239" y="1949450"/>
            <a:ext cx="7553521" cy="4195763"/>
          </a:xfrm>
        </p:spPr>
      </p:pic>
    </p:spTree>
    <p:extLst>
      <p:ext uri="{BB962C8B-B14F-4D97-AF65-F5344CB8AC3E}">
        <p14:creationId xmlns:p14="http://schemas.microsoft.com/office/powerpoint/2010/main" val="90614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3BC-6493-FDE0-C96C-90410ED6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  <a:t>Login new user with email </a:t>
            </a:r>
            <a:r>
              <a:rPr lang="en-GB" sz="2400" b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(&gt; 6 and &lt; 256 characters with "." and "@")</a:t>
            </a:r>
            <a:b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okkkkk@lkkkkk.ulhhhhhhh</a:t>
            </a:r>
            <a:b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  <a:t>Defect: The message isn't translated into English.</a:t>
            </a:r>
            <a:br>
              <a:rPr lang="en-GB" sz="2400" b="0" dirty="0"/>
            </a:br>
            <a:endParaRPr lang="en-U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5DDF3CB-7AE8-4454-DF4D-A561998E0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337" y="1949450"/>
            <a:ext cx="7917326" cy="4195763"/>
          </a:xfrm>
        </p:spPr>
      </p:pic>
    </p:spTree>
    <p:extLst>
      <p:ext uri="{BB962C8B-B14F-4D97-AF65-F5344CB8AC3E}">
        <p14:creationId xmlns:p14="http://schemas.microsoft.com/office/powerpoint/2010/main" val="212588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6169-8A5D-EAB8-5B00-6829318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sz="2800" b="0" dirty="0"/>
            </a:br>
            <a:r>
              <a:rPr lang="en-GB" sz="2200" b="0" dirty="0">
                <a:latin typeface="Arial" panose="020B0604020202020204" pitchFamily="34" charset="0"/>
                <a:cs typeface="Arial" panose="020B0604020202020204" pitchFamily="34" charset="0"/>
              </a:rPr>
              <a:t>Login new user with </a:t>
            </a:r>
            <a:r>
              <a:rPr lang="en-GB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 </a:t>
            </a:r>
            <a:r>
              <a:rPr lang="en-GB" sz="2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(&gt; 6 and &lt; 256 characters with "." and "@")</a:t>
            </a:r>
            <a:r>
              <a:rPr lang="en-GB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email has to contain specific symbols ( # $ %  | ` /  \ [AZ </a:t>
            </a:r>
            <a:r>
              <a:rPr lang="en-GB" sz="2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GB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0-9. ]! # $% &amp; '* + - / =? ^ _ `{|} ~)</a:t>
            </a:r>
            <a:br>
              <a:rPr lang="en-GB" sz="22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200" b="0" dirty="0">
                <a:latin typeface="Arial" panose="020B0604020202020204" pitchFamily="34" charset="0"/>
                <a:cs typeface="Arial" panose="020B0604020202020204" pitchFamily="34" charset="0"/>
              </a:rPr>
              <a:t>#$%|`/\[AZaz0-9.]!&amp;'*+-/=?^_`{|}~</a:t>
            </a:r>
            <a:r>
              <a:rPr lang="en-GB" sz="2200" b="0" dirty="0" err="1">
                <a:latin typeface="Arial" panose="020B0604020202020204" pitchFamily="34" charset="0"/>
                <a:cs typeface="Arial" panose="020B0604020202020204" pitchFamily="34" charset="0"/>
              </a:rPr>
              <a:t>okkkkk@lkkkkk.ulhhhhhhh</a:t>
            </a:r>
            <a:br>
              <a:rPr lang="en-GB" sz="22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22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GB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Defect: The message isn't translated into English.</a:t>
            </a:r>
            <a:endParaRPr lang="en-U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D6B8F5-BDE7-3F8B-3201-20515E64B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904" y="2040890"/>
            <a:ext cx="7536191" cy="4195763"/>
          </a:xfrm>
        </p:spPr>
      </p:pic>
    </p:spTree>
    <p:extLst>
      <p:ext uri="{BB962C8B-B14F-4D97-AF65-F5344CB8AC3E}">
        <p14:creationId xmlns:p14="http://schemas.microsoft.com/office/powerpoint/2010/main" val="42502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7439-7853-843E-496E-60E65EF0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0" dirty="0">
                <a:latin typeface="Arial" panose="020B0604020202020204" pitchFamily="34" charset="0"/>
                <a:cs typeface="Arial" panose="020B0604020202020204" pitchFamily="34" charset="0"/>
              </a:rPr>
              <a:t>Login new user with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 (&gt; 6 and &lt; 256 characters with "." and "@") The email has to contain Cyrillic characters.</a:t>
            </a:r>
            <a:br>
              <a:rPr lang="en-GB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2000" b="0" dirty="0" err="1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аппррр</a:t>
            </a:r>
            <a:r>
              <a:rPr lang="en-GB" sz="2000" b="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okkkkk@lkkkkk.ulhhhhhhh</a:t>
            </a:r>
            <a:br>
              <a:rPr lang="en-GB" sz="20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20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Defect: The message isn't translated into English.</a:t>
            </a:r>
            <a:br>
              <a:rPr lang="en-UA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B60200-8302-5E4D-990E-1D7472290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7286" y="1949450"/>
            <a:ext cx="7477428" cy="4195763"/>
          </a:xfrm>
        </p:spPr>
      </p:pic>
    </p:spTree>
    <p:extLst>
      <p:ext uri="{BB962C8B-B14F-4D97-AF65-F5344CB8AC3E}">
        <p14:creationId xmlns:p14="http://schemas.microsoft.com/office/powerpoint/2010/main" val="163622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D2E3-51B5-6666-AB3C-69FAAD3D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  <a:t>Login and copy the URL then paste it in another browser.</a:t>
            </a:r>
            <a:b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  <a:t>It should not display the user’s welcome page.</a:t>
            </a:r>
            <a:endParaRPr lang="en-UA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56E161-6922-ABE5-D5C0-D8C6948C4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133" y="1949450"/>
            <a:ext cx="9111734" cy="4195763"/>
          </a:xfrm>
        </p:spPr>
      </p:pic>
    </p:spTree>
    <p:extLst>
      <p:ext uri="{BB962C8B-B14F-4D97-AF65-F5344CB8AC3E}">
        <p14:creationId xmlns:p14="http://schemas.microsoft.com/office/powerpoint/2010/main" val="379274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A79D-3850-D02B-ADB6-94A747FA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  <a:t>Login, and change your password.</a:t>
            </a:r>
            <a:b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  <a:t>Logout, and try to enter with the previous password.</a:t>
            </a:r>
            <a:b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uk-UA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A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390F1B-1659-A155-29AF-FB3B12BB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719" y="1949450"/>
            <a:ext cx="9124562" cy="4195763"/>
          </a:xfrm>
        </p:spPr>
      </p:pic>
    </p:spTree>
    <p:extLst>
      <p:ext uri="{BB962C8B-B14F-4D97-AF65-F5344CB8AC3E}">
        <p14:creationId xmlns:p14="http://schemas.microsoft.com/office/powerpoint/2010/main" val="415489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69E9-3E02-7957-B896-BFF823BC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</a:rPr>
              <a:t>Type the correct email and password.</a:t>
            </a: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The user is logged in.</a:t>
            </a:r>
            <a:endParaRPr lang="en-UA" sz="2800" b="0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B6E552-6798-79EC-A920-50C3A1AC4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0843"/>
            <a:ext cx="10515600" cy="3452977"/>
          </a:xfrm>
        </p:spPr>
      </p:pic>
    </p:spTree>
    <p:extLst>
      <p:ext uri="{BB962C8B-B14F-4D97-AF65-F5344CB8AC3E}">
        <p14:creationId xmlns:p14="http://schemas.microsoft.com/office/powerpoint/2010/main" val="2180962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573E-B7EE-04E3-5340-25C30518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 dirty="0">
                <a:latin typeface="Arial" panose="020B0604020202020204" pitchFamily="34" charset="0"/>
                <a:cs typeface="Arial" panose="020B0604020202020204" pitchFamily="34" charset="0"/>
              </a:rPr>
              <a:t>Login with a new password.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The user is logged in with a new password.</a:t>
            </a:r>
            <a:endParaRPr lang="en-UA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66F18C-2192-A081-2EB5-238A7F130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0843"/>
            <a:ext cx="10515600" cy="3452977"/>
          </a:xfrm>
        </p:spPr>
      </p:pic>
    </p:spTree>
    <p:extLst>
      <p:ext uri="{BB962C8B-B14F-4D97-AF65-F5344CB8AC3E}">
        <p14:creationId xmlns:p14="http://schemas.microsoft.com/office/powerpoint/2010/main" val="417235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98F1502-5FD8-9831-1089-0A0015036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4448" b="-1"/>
          <a:stretch/>
        </p:blipFill>
        <p:spPr>
          <a:xfrm>
            <a:off x="-2988" y="10"/>
            <a:ext cx="12188952" cy="6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8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43F8-40DD-AF07-DFCB-98C12092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</a:rPr>
              <a:t>Leave two fields empty.</a:t>
            </a: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The error message appeared</a:t>
            </a:r>
            <a:r>
              <a:rPr lang="uk-UA" sz="2800" b="0" dirty="0"/>
              <a:t>.</a:t>
            </a:r>
            <a:br>
              <a:rPr lang="uk-UA" sz="2800" dirty="0"/>
            </a:br>
            <a:endParaRPr lang="en-UA" sz="28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DF321D-85DE-C018-238F-683872686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77" y="1949450"/>
            <a:ext cx="9169245" cy="4195763"/>
          </a:xfrm>
        </p:spPr>
      </p:pic>
    </p:spTree>
    <p:extLst>
      <p:ext uri="{BB962C8B-B14F-4D97-AF65-F5344CB8AC3E}">
        <p14:creationId xmlns:p14="http://schemas.microsoft.com/office/powerpoint/2010/main" val="253347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C7BC-F5DE-E6A6-C676-B734AA40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</a:rPr>
              <a:t>Type the </a:t>
            </a:r>
            <a:r>
              <a:rPr lang="en-US" sz="2800" b="0" dirty="0">
                <a:latin typeface="Arial" panose="020B0604020202020204" pitchFamily="34" charset="0"/>
              </a:rPr>
              <a:t>in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correct email and password </a:t>
            </a:r>
            <a:r>
              <a:rPr lang="en-GB" sz="2800" b="0" dirty="0">
                <a:latin typeface="Arial" panose="020B0604020202020204" pitchFamily="34" charset="0"/>
              </a:rPr>
              <a:t>(only blank)</a:t>
            </a: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The error message appeared</a:t>
            </a:r>
            <a:r>
              <a:rPr lang="uk-UA" sz="2800" b="0" dirty="0"/>
              <a:t>.</a:t>
            </a:r>
            <a:endParaRPr lang="en-UA" sz="2800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2D8C678-FFAC-D294-8F03-2A9E3174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164" y="1949450"/>
            <a:ext cx="9123672" cy="4195763"/>
          </a:xfrm>
        </p:spPr>
      </p:pic>
    </p:spTree>
    <p:extLst>
      <p:ext uri="{BB962C8B-B14F-4D97-AF65-F5344CB8AC3E}">
        <p14:creationId xmlns:p14="http://schemas.microsoft.com/office/powerpoint/2010/main" val="422740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FFA7-7F62-321B-CE86-2014176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the incorrect email(        </a:t>
            </a:r>
            <a:r>
              <a:rPr lang="en-GB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oksana</a:t>
            </a:r>
            <a: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      </a:t>
            </a:r>
            <a:r>
              <a:rPr lang="en-GB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mutsyk@gmail.com</a:t>
            </a:r>
            <a: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and the correct password.</a:t>
            </a:r>
            <a:b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uk-UA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7F6271-71A2-20EB-555A-1A14EE1D3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130" y="1949450"/>
            <a:ext cx="7799739" cy="4195763"/>
          </a:xfrm>
        </p:spPr>
      </p:pic>
    </p:spTree>
    <p:extLst>
      <p:ext uri="{BB962C8B-B14F-4D97-AF65-F5344CB8AC3E}">
        <p14:creationId xmlns:p14="http://schemas.microsoft.com/office/powerpoint/2010/main" val="260773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E78E-AAD1-0861-F94F-3EED6BC1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405516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uk-UA" sz="3100" b="0" dirty="0"/>
            </a:br>
            <a:r>
              <a:rPr lang="en-GB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the correct email</a:t>
            </a:r>
            <a:r>
              <a:rPr lang="uk-UA" sz="31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Leave the password field empty</a:t>
            </a:r>
            <a:r>
              <a:rPr lang="uk-UA" sz="31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uk-UA" sz="31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error message appeared</a:t>
            </a:r>
            <a:r>
              <a:rPr lang="uk-UA" sz="31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uk-UA" sz="3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A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CC0FB9-1E1B-BEE4-837F-D1E780BF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67" y="1949450"/>
            <a:ext cx="7661065" cy="4195763"/>
          </a:xfrm>
        </p:spPr>
      </p:pic>
    </p:spTree>
    <p:extLst>
      <p:ext uri="{BB962C8B-B14F-4D97-AF65-F5344CB8AC3E}">
        <p14:creationId xmlns:p14="http://schemas.microsoft.com/office/powerpoint/2010/main" val="211462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61A9-DB92-334B-6F6B-33DDEEBA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</a:rPr>
              <a:t>Type the correct password</a:t>
            </a:r>
            <a:r>
              <a:rPr lang="uk-UA" sz="2800" b="0" dirty="0"/>
              <a:t>.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 Leave the email field empty</a:t>
            </a:r>
            <a:r>
              <a:rPr lang="uk-UA" sz="2800" b="0" dirty="0"/>
              <a:t>.</a:t>
            </a:r>
            <a:br>
              <a:rPr lang="uk-UA" sz="2800" b="0" dirty="0"/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The error message appeared</a:t>
            </a:r>
            <a:r>
              <a:rPr lang="uk-UA" sz="2800" b="0" dirty="0"/>
              <a:t>.</a:t>
            </a:r>
            <a:br>
              <a:rPr lang="uk-UA" sz="2800" dirty="0"/>
            </a:br>
            <a:endParaRPr lang="en-UA" sz="2800" b="0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167D34-5880-A351-09D1-B75218CF3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902" y="1949450"/>
            <a:ext cx="7654195" cy="4195763"/>
          </a:xfrm>
        </p:spPr>
      </p:pic>
    </p:spTree>
    <p:extLst>
      <p:ext uri="{BB962C8B-B14F-4D97-AF65-F5344CB8AC3E}">
        <p14:creationId xmlns:p14="http://schemas.microsoft.com/office/powerpoint/2010/main" val="333685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4F34-FC5E-F9A6-BA98-0FE858D4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b="0" dirty="0"/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Type the incorrect password (123456) and the correct email.</a:t>
            </a: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The error message appeared</a:t>
            </a:r>
            <a:r>
              <a:rPr lang="uk-UA" sz="2800" b="0" dirty="0"/>
              <a:t>.</a:t>
            </a:r>
            <a:br>
              <a:rPr lang="uk-UA" sz="2800" dirty="0"/>
            </a:br>
            <a:br>
              <a:rPr lang="en-US" sz="2800" b="0" dirty="0"/>
            </a:br>
            <a:endParaRPr lang="en-UA" sz="2800" b="0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5BCAA6-8DD8-E51D-BEEC-C25601147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719" y="1949450"/>
            <a:ext cx="9124562" cy="4195763"/>
          </a:xfrm>
        </p:spPr>
      </p:pic>
    </p:spTree>
    <p:extLst>
      <p:ext uri="{BB962C8B-B14F-4D97-AF65-F5344CB8AC3E}">
        <p14:creationId xmlns:p14="http://schemas.microsoft.com/office/powerpoint/2010/main" val="41978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6B26-82D9-7D06-F842-4CC29ABF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b="0" dirty="0"/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Type the incorrect email(</a:t>
            </a:r>
            <a:r>
              <a:rPr lang="en-GB" sz="2800" b="0" i="0" dirty="0" err="1">
                <a:effectLst/>
                <a:latin typeface="Arial" panose="020B0604020202020204" pitchFamily="34" charset="0"/>
              </a:rPr>
              <a:t>fghj.fgghh@gmail.com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) and the correct password.</a:t>
            </a:r>
            <a:br>
              <a:rPr lang="en-GB" sz="2800" b="0" i="0" dirty="0">
                <a:effectLst/>
                <a:latin typeface="Arial" panose="020B0604020202020204" pitchFamily="34" charset="0"/>
              </a:rPr>
            </a:br>
            <a:r>
              <a:rPr lang="en-GB" sz="2800" b="0" i="0" dirty="0">
                <a:effectLst/>
                <a:latin typeface="Arial" panose="020B0604020202020204" pitchFamily="34" charset="0"/>
              </a:rPr>
              <a:t>The error message appeared</a:t>
            </a:r>
            <a:r>
              <a:rPr lang="uk-UA" sz="2800" b="0" dirty="0"/>
              <a:t>.</a:t>
            </a:r>
            <a:br>
              <a:rPr lang="uk-UA" sz="2800" dirty="0"/>
            </a:br>
            <a:endParaRPr lang="en-UA" sz="2800" b="0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2E9E2-0E7A-BEFA-8F09-D522FC584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13" y="1949450"/>
            <a:ext cx="9196373" cy="4195763"/>
          </a:xfrm>
        </p:spPr>
      </p:pic>
    </p:spTree>
    <p:extLst>
      <p:ext uri="{BB962C8B-B14F-4D97-AF65-F5344CB8AC3E}">
        <p14:creationId xmlns:p14="http://schemas.microsoft.com/office/powerpoint/2010/main" val="279351797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B311F"/>
      </a:dk2>
      <a:lt2>
        <a:srgbClr val="F3F3F0"/>
      </a:lt2>
      <a:accent1>
        <a:srgbClr val="3843E4"/>
      </a:accent1>
      <a:accent2>
        <a:srgbClr val="1B72D1"/>
      </a:accent2>
      <a:accent3>
        <a:srgbClr val="29BFD0"/>
      </a:accent3>
      <a:accent4>
        <a:srgbClr val="19C38E"/>
      </a:accent4>
      <a:accent5>
        <a:srgbClr val="27C552"/>
      </a:accent5>
      <a:accent6>
        <a:srgbClr val="33C71A"/>
      </a:accent6>
      <a:hlink>
        <a:srgbClr val="359F63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{53D76D87-C071-B746-AE0E-94A658BCDADC}tf16401378</Template>
  <TotalTime>386</TotalTime>
  <Words>498</Words>
  <Application>Microsoft Macintosh PowerPoint</Application>
  <PresentationFormat>Widescreen</PresentationFormat>
  <Paragraphs>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AvenirNext LT Pro Medium</vt:lpstr>
      <vt:lpstr>Ubuntu</vt:lpstr>
      <vt:lpstr>BlockprintVTI</vt:lpstr>
      <vt:lpstr>Positive and Negative Testing </vt:lpstr>
      <vt:lpstr>Type the correct email and password. The user is logged in.</vt:lpstr>
      <vt:lpstr>Leave two fields empty. The error message appeared. </vt:lpstr>
      <vt:lpstr>Type the incorrect email and password (only blank) The error message appeared.</vt:lpstr>
      <vt:lpstr> Type the incorrect email(        oksana.       mutsyk@gmail.com) and the correct password. The error message appeared. </vt:lpstr>
      <vt:lpstr> Type the correct email. Leave the password field empty. The error message appeared. </vt:lpstr>
      <vt:lpstr>Type the correct password. Leave the email field empty. The error message appeared. </vt:lpstr>
      <vt:lpstr> Type the incorrect password (123456) and the correct email. The error message appeared.  </vt:lpstr>
      <vt:lpstr> Type the incorrect email(fghj.fgghh@gmail.com) and the correct password. The error message appeared. </vt:lpstr>
      <vt:lpstr>  Type the incorrect email and the incorrect password. The error message appeared.  </vt:lpstr>
      <vt:lpstr>Type the incorrect email(your password) and the incorrect password(your email). The error message appeared.</vt:lpstr>
      <vt:lpstr>  Type the incorrect email(&lt;script&gt;alert(123)&lt;/script&gt;) and the correct password. The error message appeared.  </vt:lpstr>
      <vt:lpstr> Type the incorrect email(DROP TABLE user;) and the correct password. It’s my favorite website :)</vt:lpstr>
      <vt:lpstr>Login new user with email (5 characters with "." and "@") o@d.u Defect: The message isn't translated into English.</vt:lpstr>
      <vt:lpstr>Login new user with email (&gt; 6 and &lt; 256 characters with "." and "@") okkkkk@lkkkkk.ulhhhhhhh Defect: The message isn't translated into English. </vt:lpstr>
      <vt:lpstr> Login new user with email (&gt; 6 and &lt; 256 characters with "." and "@") The email has to contain specific symbols ( # $ %  | ` /  \ [AZ az 0-9. ]! # $% &amp; '* + - / =? ^ _ `{|} ~) #$%|`/\[AZaz0-9.]!&amp;'*+-/=?^_`{|}~okkkkk@lkkkkk.ulhhhhhhh The error message appeared. Defect: The message isn't translated into English.</vt:lpstr>
      <vt:lpstr> Login new user with email (&gt; 6 and &lt; 256 characters with "." and "@") The email has to contain Cyrillic characters. аппрррokkkkk@lkkkkk.ulhhhhhhh The error message appeared. Defect: The message isn't translated into English. </vt:lpstr>
      <vt:lpstr>Login and copy the URL then paste it in another browser. It should not display the user’s welcome page.</vt:lpstr>
      <vt:lpstr>  Login, and change your password. Logout, and try to enter with the previous password. The error message appeared.  </vt:lpstr>
      <vt:lpstr>Login with a new password. The user is logged in with a new password.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Positive and Negative Testing </dc:title>
  <dc:creator>Oksana Sul</dc:creator>
  <cp:lastModifiedBy>Oksana Sul</cp:lastModifiedBy>
  <cp:revision>4</cp:revision>
  <dcterms:created xsi:type="dcterms:W3CDTF">2022-08-08T16:25:00Z</dcterms:created>
  <dcterms:modified xsi:type="dcterms:W3CDTF">2022-11-07T10:49:56Z</dcterms:modified>
</cp:coreProperties>
</file>